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59B33-1A93-4172-989E-CF7CEB492168}" type="datetimeFigureOut">
              <a:rPr lang="en-US" smtClean="0"/>
              <a:t>11/9/2012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7547A-F882-443B-A3E3-B4AD1F2FCCA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547A-F882-443B-A3E3-B4AD1F2FCCAB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00082">
                <a:alpha val="80000"/>
              </a:srgbClr>
            </a:gs>
            <a:gs pos="30000">
              <a:schemeClr val="tx2">
                <a:alpha val="50000"/>
              </a:scheme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C18D81-7F8E-47D5-87D1-823A149E425E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E0913D-C400-4AB5-819C-2C73ABF0A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3400"/>
            <a:ext cx="7467600" cy="2868168"/>
          </a:xfrm>
        </p:spPr>
        <p:txBody>
          <a:bodyPr/>
          <a:lstStyle/>
          <a:p>
            <a:r>
              <a:rPr lang="en-US" dirty="0" smtClean="0"/>
              <a:t>    Pam Eckert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ota</a:t>
            </a:r>
            <a:r>
              <a:rPr lang="en-US" dirty="0" smtClean="0"/>
              <a:t> 210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smtClean="0"/>
              <a:t>   November </a:t>
            </a:r>
            <a:r>
              <a:rPr lang="en-US" dirty="0" smtClean="0"/>
              <a:t>12, 2012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733800"/>
            <a:ext cx="44196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My </a:t>
            </a:r>
            <a:r>
              <a:rPr lang="en-US" sz="2600" dirty="0" smtClean="0"/>
              <a:t>adaptive equipment  </a:t>
            </a:r>
          </a:p>
          <a:p>
            <a:endParaRPr lang="en-US" sz="4800" dirty="0" smtClean="0"/>
          </a:p>
          <a:p>
            <a:r>
              <a:rPr lang="en-US" sz="4800" dirty="0" smtClean="0"/>
              <a:t>TIOLET AIDE </a:t>
            </a:r>
            <a:r>
              <a:rPr lang="en-US" sz="4800" dirty="0" smtClean="0"/>
              <a:t>     </a:t>
            </a:r>
            <a:endParaRPr lang="en-US" sz="4800" dirty="0"/>
          </a:p>
        </p:txBody>
      </p:sp>
      <p:pic>
        <p:nvPicPr>
          <p:cNvPr id="4" name="Picture 3" descr="1107122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28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</p:spPr>
        <p:txBody>
          <a:bodyPr>
            <a:noAutofit/>
          </a:bodyPr>
          <a:lstStyle/>
          <a:p>
            <a:r>
              <a:rPr lang="en-US" sz="3600" dirty="0" smtClean="0"/>
              <a:t>  Target population and purpose</a:t>
            </a:r>
            <a:endParaRPr lang="en-US" sz="3600" dirty="0"/>
          </a:p>
        </p:txBody>
      </p:sp>
      <p:pic>
        <p:nvPicPr>
          <p:cNvPr id="1029" name="Picture 5" descr="C:\Users\Pamela\AppData\Local\Microsoft\Windows\Temporary Internet Files\Content.IE5\SAYIDNHJ\MP9004392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676400"/>
            <a:ext cx="4038600" cy="3886200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9416"/>
            <a:ext cx="8305800" cy="484632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sz="3000" dirty="0" smtClean="0">
                <a:solidFill>
                  <a:srgbClr val="0070C0"/>
                </a:solidFill>
              </a:rPr>
              <a:t>The elderly</a:t>
            </a:r>
            <a:endParaRPr lang="en-US" sz="3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1828801"/>
            <a:ext cx="350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 </a:t>
            </a:r>
            <a:r>
              <a:rPr lang="en-US" sz="2800" i="1" dirty="0" smtClean="0"/>
              <a:t>Provides assistance with independent hygiene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sz="2800" i="1" dirty="0" smtClean="0"/>
              <a:t>Aides those with limited upper extremity ROM, reach, and dexterity</a:t>
            </a:r>
          </a:p>
          <a:p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565767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would also be idea for individuals suffering from: generalized weakness, strokes, shoulder limitations, obesity,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       PRECAUTIONS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239000" cy="4703136"/>
          </a:xfrm>
          <a:solidFill>
            <a:schemeClr val="accent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MAY NOT BE SUITABLE FOR PERSONS WITH LITTLE TO NO SENSATIONS IN PERI/ANEL  AREA  (ONE WOULD NEED TO KNOW THE AMOUNT OF PRESSURE BEING APPLIED WHEN USING DEVICE TO AVOID INJURY)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WHEN USING THE DEVICE ALWAYS MAKE SURE THERE IS ENOUGH TOILET PAPER ON THE CLIP TO AVOID THE POSSIBILITY OF SCRAPING SENSITIVE AREAS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 ENSURE PROPER CLEANING OF DEVICE AFTER  EACH USE TO AVIOD THE SPREAD OF GERMS/INFECTIONS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CHECK FOR WEAR AND TEAR OF DEVICE FREQUENTLY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  <a:noFill/>
        </p:spPr>
        <p:txBody>
          <a:bodyPr/>
          <a:lstStyle/>
          <a:p>
            <a:r>
              <a:rPr lang="en-US" dirty="0" smtClean="0"/>
              <a:t>    </a:t>
            </a:r>
            <a:r>
              <a:rPr lang="en-US" sz="4000" dirty="0" smtClean="0"/>
              <a:t>Materials list and cost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53000"/>
          </a:xfrm>
          <a:solidFill>
            <a:schemeClr val="accent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Small paint roller</a:t>
            </a:r>
            <a:r>
              <a:rPr lang="en-US" sz="2400" dirty="0" smtClean="0"/>
              <a:t>                                                           </a:t>
            </a:r>
            <a:r>
              <a:rPr lang="en-US" sz="2800" dirty="0" smtClean="0"/>
              <a:t>$ 2.00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1800" dirty="0" smtClean="0"/>
              <a:t>(discard the roller after purchase</a:t>
            </a:r>
            <a:r>
              <a:rPr lang="en-US" sz="1800" dirty="0" smtClean="0"/>
              <a:t>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End of an old curling iron                                          </a:t>
            </a:r>
            <a:r>
              <a:rPr lang="en-US" sz="2800" dirty="0" smtClean="0"/>
              <a:t>$0.00</a:t>
            </a:r>
          </a:p>
          <a:p>
            <a:pPr>
              <a:buNone/>
            </a:pPr>
            <a:r>
              <a:rPr lang="en-US" sz="1800" dirty="0" smtClean="0"/>
              <a:t>(preferably detachable kind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Rubber  stretchy ball for handle                                </a:t>
            </a:r>
            <a:r>
              <a:rPr lang="en-US" sz="2800" dirty="0" smtClean="0"/>
              <a:t>$1.00</a:t>
            </a:r>
          </a:p>
          <a:p>
            <a:pPr>
              <a:buNone/>
            </a:pPr>
            <a:r>
              <a:rPr lang="en-US" sz="1800" dirty="0" smtClean="0"/>
              <a:t>(optional  for better grip)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Screw driver (4 way) &amp; Knife</a:t>
            </a:r>
            <a:r>
              <a:rPr lang="en-US" sz="2400" dirty="0" smtClean="0"/>
              <a:t>                                         </a:t>
            </a:r>
            <a:r>
              <a:rPr lang="en-US" sz="2800" dirty="0" smtClean="0"/>
              <a:t>$0.00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                         </a:t>
            </a:r>
            <a:r>
              <a:rPr lang="en-US" sz="1800" b="1" i="1" u="sng" dirty="0" smtClean="0"/>
              <a:t>TOTAL COST     </a:t>
            </a:r>
            <a:r>
              <a:rPr lang="en-US" sz="2800" b="1" i="1" u="sng" dirty="0" smtClean="0"/>
              <a:t>$3.00</a:t>
            </a:r>
            <a:endParaRPr lang="en-US" sz="2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* All items were purchased at local Dollar General Store *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181600" y="1752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181600" y="2819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181600" y="3581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181600" y="4419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1000" cy="899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Directions for Fabrication of Device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46320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600" b="1" i="1" dirty="0" smtClean="0"/>
              <a:t>STEP 1</a:t>
            </a:r>
            <a:r>
              <a:rPr lang="en-US" sz="1600" b="1" u="sng" dirty="0" smtClean="0"/>
              <a:t> </a:t>
            </a:r>
          </a:p>
          <a:p>
            <a:pPr>
              <a:buNone/>
            </a:pPr>
            <a:r>
              <a:rPr lang="en-US" sz="1600" dirty="0" smtClean="0"/>
              <a:t>Purchase a small paint roller and discard the roller, leaving you with just the metal portion and plastic handle</a:t>
            </a:r>
          </a:p>
          <a:p>
            <a:pPr>
              <a:buNone/>
            </a:pPr>
            <a:r>
              <a:rPr lang="en-US" sz="1600" b="1" i="1" dirty="0" smtClean="0"/>
              <a:t>STEP 2</a:t>
            </a:r>
          </a:p>
          <a:p>
            <a:pPr>
              <a:buNone/>
            </a:pPr>
            <a:r>
              <a:rPr lang="en-US" sz="1600" dirty="0" smtClean="0"/>
              <a:t>Take the end of an old curling iron (clip end)</a:t>
            </a:r>
            <a:r>
              <a:rPr lang="en-US" sz="1600" dirty="0" smtClean="0"/>
              <a:t> </a:t>
            </a:r>
            <a:r>
              <a:rPr lang="en-US" sz="1600" dirty="0" smtClean="0"/>
              <a:t>detach and unscrew the part that was holding it on to the bottom portion or handle; keep the screws and the small plastic piece that comes off you will need them later</a:t>
            </a:r>
          </a:p>
          <a:p>
            <a:pPr>
              <a:buNone/>
            </a:pPr>
            <a:r>
              <a:rPr lang="en-US" sz="1600" b="1" i="1" dirty="0" smtClean="0"/>
              <a:t>STEP 3</a:t>
            </a:r>
          </a:p>
          <a:p>
            <a:pPr>
              <a:buNone/>
            </a:pPr>
            <a:r>
              <a:rPr lang="en-US" sz="1600" dirty="0" smtClean="0"/>
              <a:t>Cut a small notch in the side of the plastic end of the curling iron (not the metal end)  below the clips; in doing this it will allow the curling iron to fit on to the paint roller</a:t>
            </a:r>
          </a:p>
          <a:p>
            <a:pPr>
              <a:buNone/>
            </a:pPr>
            <a:r>
              <a:rPr lang="en-US" sz="1600" b="1" i="1" dirty="0" smtClean="0"/>
              <a:t>STEP 4</a:t>
            </a:r>
          </a:p>
          <a:p>
            <a:pPr>
              <a:buNone/>
            </a:pPr>
            <a:r>
              <a:rPr lang="en-US" sz="1600" dirty="0" smtClean="0"/>
              <a:t>Slide the curling iron onto the  metal end of the paint roller; now reattach the small plastic piece to the clip end with the screws. There will be some movement this is what you want.</a:t>
            </a:r>
          </a:p>
          <a:p>
            <a:pPr>
              <a:buNone/>
            </a:pPr>
            <a:r>
              <a:rPr lang="en-US" sz="1600" b="1" i="1" dirty="0" smtClean="0"/>
              <a:t>STEP 5 (OPTIONAL) for better grip</a:t>
            </a:r>
          </a:p>
          <a:p>
            <a:pPr>
              <a:buNone/>
            </a:pPr>
            <a:r>
              <a:rPr lang="en-US" sz="1600" dirty="0" smtClean="0"/>
              <a:t>Cut a small slit in a rubber stretchy ball and slide it over the plastic handle of the paint roller. Add a string to hang it up and now your own personal toilet aide is complete</a:t>
            </a:r>
          </a:p>
          <a:p>
            <a:pPr>
              <a:buNone/>
            </a:pPr>
            <a:endParaRPr lang="en-US" sz="1600" b="1" i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Original inspired Device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5574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4235450" cy="4235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2362200"/>
            <a:ext cx="3124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Self Wipe                Toilet Aide</a:t>
            </a:r>
          </a:p>
          <a:p>
            <a:r>
              <a:rPr lang="en-US" sz="4000" dirty="0" smtClean="0"/>
              <a:t>  </a:t>
            </a:r>
          </a:p>
          <a:p>
            <a:r>
              <a:rPr lang="en-US" sz="2000" dirty="0" smtClean="0"/>
              <a:t>  </a:t>
            </a:r>
            <a:r>
              <a:rPr lang="en-US" sz="2800" dirty="0" smtClean="0"/>
              <a:t>Cost: $ 66.99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324600"/>
            <a:ext cx="38862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www.pattersonmedical.com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431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    Pam Eckert  ota 210           November 12, 2012</vt:lpstr>
      <vt:lpstr>  Target population and purpose</vt:lpstr>
      <vt:lpstr>         PRECAUTIONS</vt:lpstr>
      <vt:lpstr>    Materials list and cost</vt:lpstr>
      <vt:lpstr>Directions for Fabrication of Device</vt:lpstr>
      <vt:lpstr>     Original inspired Device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</dc:creator>
  <cp:lastModifiedBy>Pamela</cp:lastModifiedBy>
  <cp:revision>35</cp:revision>
  <dcterms:created xsi:type="dcterms:W3CDTF">2012-11-08T03:48:25Z</dcterms:created>
  <dcterms:modified xsi:type="dcterms:W3CDTF">2012-11-09T23:45:04Z</dcterms:modified>
</cp:coreProperties>
</file>